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E32-09DC-4F1A-8EAE-FEA1D9BFBEB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E8BA-7C8C-472A-9494-6164195C9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E32-09DC-4F1A-8EAE-FEA1D9BFBEB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E8BA-7C8C-472A-9494-6164195C9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E32-09DC-4F1A-8EAE-FEA1D9BFBEB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E8BA-7C8C-472A-9494-6164195C9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E32-09DC-4F1A-8EAE-FEA1D9BFBEB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E8BA-7C8C-472A-9494-6164195C9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E32-09DC-4F1A-8EAE-FEA1D9BFBEB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E8BA-7C8C-472A-9494-6164195C9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E32-09DC-4F1A-8EAE-FEA1D9BFBEB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E8BA-7C8C-472A-9494-6164195C9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E32-09DC-4F1A-8EAE-FEA1D9BFBEB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E8BA-7C8C-472A-9494-6164195C9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E32-09DC-4F1A-8EAE-FEA1D9BFBEB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E8BA-7C8C-472A-9494-6164195C9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E32-09DC-4F1A-8EAE-FEA1D9BFBEB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E8BA-7C8C-472A-9494-6164195C9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E32-09DC-4F1A-8EAE-FEA1D9BFBEB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E8BA-7C8C-472A-9494-6164195C9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E32-09DC-4F1A-8EAE-FEA1D9BFBEB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E8BA-7C8C-472A-9494-6164195C9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48E32-09DC-4F1A-8EAE-FEA1D9BFBEB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8BA-7C8C-472A-9494-6164195C9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презентации &quot;Цветочный - 2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1571613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 </a:t>
            </a:r>
            <a:r>
              <a:rPr lang="ru-RU" sz="2800" b="1" i="1" dirty="0" smtClean="0">
                <a:solidFill>
                  <a:srgbClr val="00B050"/>
                </a:solidFill>
              </a:rPr>
              <a:t>«ПРАЗДНИК 8 МАРТА»</a:t>
            </a:r>
          </a:p>
          <a:p>
            <a:pPr algn="ctr"/>
            <a:endParaRPr lang="ru-RU" sz="2800" b="1" i="1" dirty="0" smtClean="0">
              <a:solidFill>
                <a:srgbClr val="00B050"/>
              </a:solidFill>
            </a:endParaRPr>
          </a:p>
          <a:p>
            <a:pPr algn="ctr"/>
            <a:endParaRPr lang="ru-RU" sz="2800" b="1" i="1" dirty="0" smtClean="0">
              <a:solidFill>
                <a:srgbClr val="00B050"/>
              </a:solidFill>
            </a:endParaRPr>
          </a:p>
          <a:p>
            <a:pPr algn="ctr"/>
            <a:endParaRPr lang="ru-RU" sz="2800" b="1" i="1" dirty="0" smtClean="0">
              <a:solidFill>
                <a:srgbClr val="00B050"/>
              </a:solidFill>
            </a:endParaRPr>
          </a:p>
          <a:p>
            <a:pPr algn="ctr"/>
            <a:endParaRPr lang="ru-RU" sz="2800" b="1" i="1" dirty="0" smtClean="0">
              <a:solidFill>
                <a:srgbClr val="00B050"/>
              </a:solidFill>
            </a:endParaRPr>
          </a:p>
          <a:p>
            <a:pPr algn="ctr"/>
            <a:endParaRPr lang="ru-RU" sz="2800" b="1" i="1" dirty="0" smtClean="0">
              <a:solidFill>
                <a:srgbClr val="00B050"/>
              </a:solidFill>
            </a:endParaRPr>
          </a:p>
          <a:p>
            <a:pPr algn="ctr"/>
            <a:endParaRPr lang="ru-RU" sz="2800" b="1" i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презентации &quot;Цветочный - 2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889844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B050"/>
                </a:solidFill>
              </a:rPr>
              <a:t>Ответь на вопрос: «Почему в этот день поздравляют мам и бабушек?»                                              </a:t>
            </a:r>
            <a:endParaRPr lang="ru-RU" sz="2400" i="1" dirty="0">
              <a:solidFill>
                <a:srgbClr val="00B050"/>
              </a:solidFill>
            </a:endParaRPr>
          </a:p>
        </p:txBody>
      </p:sp>
      <p:pic>
        <p:nvPicPr>
          <p:cNvPr id="20482" name="Picture 2" descr="Я хочу знать. - I want to know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000240"/>
            <a:ext cx="6500858" cy="4030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презентации &quot;Цветочный - 2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642918"/>
            <a:ext cx="65008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Игра </a:t>
            </a:r>
            <a:r>
              <a:rPr lang="ru-RU" sz="2000" b="1" i="1" dirty="0">
                <a:solidFill>
                  <a:srgbClr val="00B050"/>
                </a:solidFill>
              </a:rPr>
              <a:t>«Подбери слова» - упражнение в подборе прилагательных к именам существительным.	                                                                Мама (какая?) – добрая, заботливая, красивая, ласковая, ………… </a:t>
            </a:r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Бабушка </a:t>
            </a:r>
            <a:r>
              <a:rPr lang="ru-RU" sz="2000" b="1" i="1" dirty="0">
                <a:solidFill>
                  <a:srgbClr val="00B050"/>
                </a:solidFill>
              </a:rPr>
              <a:t>(какая?) - …, …, …, …, … .		                                     Сестра (какая?) - …, …, …, .., …, … .		                                      Тётя (какая?) - …, …, …, …, … .				                                      </a:t>
            </a:r>
            <a:endParaRPr lang="ru-RU" dirty="0"/>
          </a:p>
        </p:txBody>
      </p:sp>
      <p:pic>
        <p:nvPicPr>
          <p:cNvPr id="15364" name="Picture 4" descr="Ноябрь 30, 2008 - Женский фору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2293922" cy="2159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8" name="Picture 8" descr="Поделки с детьми на пасхальную тему пасха - Поделки на рай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214818"/>
            <a:ext cx="2285984" cy="2152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0" name="Picture 10" descr="Портфолио фрилансера Евгения Долгополова MODELka. Рисунки и иллюстрации - Бабушка и носочек. Фриланс, удаленная работа на FL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143380"/>
            <a:ext cx="2357454" cy="21970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2" name="Picture 12" descr="Страница 7 &quot; Группы Art-Maste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928934"/>
            <a:ext cx="2571768" cy="22637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презентации &quot;Цветочный - 2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714356"/>
            <a:ext cx="75724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i="1" dirty="0">
                <a:solidFill>
                  <a:srgbClr val="00B050"/>
                </a:solidFill>
              </a:rPr>
              <a:t>Игра «Чей? Чья? Чьи?» - упражнение в образовании притяжательных прилагательных.			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Сумка </a:t>
            </a:r>
            <a:r>
              <a:rPr lang="ru-RU" sz="2000" b="1" i="1" dirty="0">
                <a:solidFill>
                  <a:srgbClr val="00B050"/>
                </a:solidFill>
              </a:rPr>
              <a:t>мамы (чья?) мамина. </a:t>
            </a:r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Телефон </a:t>
            </a:r>
            <a:r>
              <a:rPr lang="ru-RU" sz="2000" b="1" i="1" dirty="0">
                <a:solidFill>
                  <a:srgbClr val="00B050"/>
                </a:solidFill>
              </a:rPr>
              <a:t>(чей?) …… </a:t>
            </a:r>
            <a:r>
              <a:rPr lang="ru-RU" sz="2000" b="1" i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>
                <a:solidFill>
                  <a:srgbClr val="00B050"/>
                </a:solidFill>
              </a:rPr>
              <a:t>Туфли (чьи?) …… .					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Кофта </a:t>
            </a:r>
            <a:r>
              <a:rPr lang="ru-RU" sz="2000" b="1" i="1" dirty="0">
                <a:solidFill>
                  <a:srgbClr val="00B050"/>
                </a:solidFill>
              </a:rPr>
              <a:t>бабушки (чья?) бабушкина. </a:t>
            </a:r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Халат (чей</a:t>
            </a:r>
            <a:r>
              <a:rPr lang="ru-RU" sz="2000" b="1" i="1" dirty="0">
                <a:solidFill>
                  <a:srgbClr val="00B050"/>
                </a:solidFill>
              </a:rPr>
              <a:t>?) …… . </a:t>
            </a:r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Тапочки </a:t>
            </a:r>
            <a:r>
              <a:rPr lang="ru-RU" sz="2000" b="1" i="1" dirty="0">
                <a:solidFill>
                  <a:srgbClr val="00B050"/>
                </a:solidFill>
              </a:rPr>
              <a:t>(чьи?) …….. .		</a:t>
            </a:r>
          </a:p>
        </p:txBody>
      </p:sp>
      <p:pic>
        <p:nvPicPr>
          <p:cNvPr id="6" name="Picture 2" descr="Шарф 3 букв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357562"/>
            <a:ext cx="2786082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8" name="Picture 2" descr="Ну в общем вот =.= - Рисуем са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857364"/>
            <a:ext cx="2793988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презентации &quot;Цветочный - 2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71934" y="571480"/>
            <a:ext cx="33575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Игра «Родные слова» - упражнение в подборе родственных слов.</a:t>
            </a:r>
          </a:p>
          <a:p>
            <a:endParaRPr lang="ru-RU" sz="2000" b="1" i="1" dirty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Мама – мамочка, мамуля, …, …, … .		                                     Бабушка – бабуля, …, …, … .</a:t>
            </a:r>
            <a:endParaRPr lang="ru-RU" sz="2000" b="1" i="1" dirty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Сестра – сестричка, …, … . 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  <p:pic>
        <p:nvPicPr>
          <p:cNvPr id="13314" name="Picture 2" descr="морковь Бесплатные фото и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42918"/>
            <a:ext cx="2857488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6" name="Picture 4" descr="Страницы догоревшей любви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286124"/>
            <a:ext cx="2857520" cy="2452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8" name="Picture 6" descr="http://im0-tub-ru.yandex.net/i?id=9afd8f52eebdcc2df1de629c85c448da-90-144&amp;n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857628"/>
            <a:ext cx="2643206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презентации &quot;Цветочный - 2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-252926"/>
            <a:ext cx="9144000" cy="711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4480" y="571481"/>
            <a:ext cx="6643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Игра </a:t>
            </a:r>
            <a:r>
              <a:rPr lang="ru-RU" sz="2000" b="1" i="1" dirty="0">
                <a:solidFill>
                  <a:srgbClr val="00B050"/>
                </a:solidFill>
              </a:rPr>
              <a:t>«Помощник» - изменение глаголов по временам.                              </a:t>
            </a:r>
            <a:endParaRPr lang="ru-RU" sz="2000" b="1" i="1" dirty="0" smtClean="0">
              <a:solidFill>
                <a:srgbClr val="00B050"/>
              </a:solidFill>
            </a:endParaRPr>
          </a:p>
          <a:p>
            <a:endParaRPr lang="ru-RU" sz="2000" b="1" i="1" dirty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Я </a:t>
            </a:r>
            <a:r>
              <a:rPr lang="ru-RU" sz="2000" b="1" i="1" dirty="0">
                <a:solidFill>
                  <a:srgbClr val="00B050"/>
                </a:solidFill>
              </a:rPr>
              <a:t>мою пол. Я буду мыть пол. Я вымыл пол.		                    Я стираю белье. ……….. . ………….. .	 	                                      Я подметаю пол. …… . ……….. .				                           Я мою посуду. ………. . ………….. .		</a:t>
            </a:r>
          </a:p>
        </p:txBody>
      </p:sp>
      <p:pic>
        <p:nvPicPr>
          <p:cNvPr id="9" name="Picture 2" descr="&quot;КЛАД&quot; ЗА БАТАРЕЕЙ - стихи и проза на Избе-Читаль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571744"/>
            <a:ext cx="5722946" cy="3592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Шаблон презентации &quot;Цветочный - 2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42910" y="642918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Составить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 о маме   (4-6 предложений).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Результаты фотоконкур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86058"/>
            <a:ext cx="2286015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 descr="Маска Тени. Ангел Тьмы. Портрет мам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785926"/>
            <a:ext cx="2286016" cy="3119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103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lenovo</cp:lastModifiedBy>
  <cp:revision>10</cp:revision>
  <dcterms:created xsi:type="dcterms:W3CDTF">2015-03-03T15:35:18Z</dcterms:created>
  <dcterms:modified xsi:type="dcterms:W3CDTF">2021-05-14T12:09:00Z</dcterms:modified>
</cp:coreProperties>
</file>